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0" r:id="rId2"/>
    <p:sldId id="266" r:id="rId3"/>
    <p:sldId id="271" r:id="rId4"/>
    <p:sldId id="272" r:id="rId5"/>
    <p:sldId id="273" r:id="rId6"/>
    <p:sldId id="274" r:id="rId7"/>
    <p:sldId id="261" r:id="rId8"/>
    <p:sldId id="262" r:id="rId9"/>
    <p:sldId id="263" r:id="rId10"/>
    <p:sldId id="268" r:id="rId11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5C01"/>
    <a:srgbClr val="EB431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7576C-EAAB-4B21-825B-B3671A990AA0}" type="datetimeFigureOut">
              <a:rPr lang="fr-FR" smtClean="0"/>
              <a:pPr/>
              <a:t>09/09/2021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2D62B-3324-458B-9B7C-A03796B549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06357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0BB1E-FC70-404B-A90E-BDD2619E80F1}" type="datetimeFigureOut">
              <a:rPr lang="fr-FR" smtClean="0"/>
              <a:pPr/>
              <a:t>09/09/2021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6CF79-C7EA-40F7-AE5A-EC7CEE821FE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21030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F2C36CF1-79C8-4879-80B9-ABBEB06CB41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3751340-6DEF-40CF-B514-9A34A2BDD38C}" type="slidenum">
              <a:rPr/>
              <a:pPr lvl="0"/>
              <a:t>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="" xmlns:a16="http://schemas.microsoft.com/office/drawing/2014/main" id="{6764A7ED-1BE6-4C78-B422-F4CCB71CBC2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="" xmlns:a16="http://schemas.microsoft.com/office/drawing/2014/main" id="{70692416-DAEE-403F-A554-40B00AB8A2E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008CADE7-6216-48F2-B704-3AA04B847C7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686584B-8ADE-4EB1-935C-43B457177BE3}" type="slidenum">
              <a:rPr/>
              <a:pPr lvl="0"/>
              <a:t>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="" xmlns:a16="http://schemas.microsoft.com/office/drawing/2014/main" id="{86AD9D56-FAF9-4278-B052-8A3DE746E08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="" xmlns:a16="http://schemas.microsoft.com/office/drawing/2014/main" id="{0F4B708A-A14E-4D23-A164-41388611095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CC263FAB-2043-4FB9-8E9D-AEEDE87AFB3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16B9755-BB78-49E0-9A3A-C34F272DB5C7}" type="slidenum">
              <a:rPr/>
              <a:pPr lvl="0"/>
              <a:t>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="" xmlns:a16="http://schemas.microsoft.com/office/drawing/2014/main" id="{E0683218-DC59-406A-9D69-12DF5C1D7E0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="" xmlns:a16="http://schemas.microsoft.com/office/drawing/2014/main" id="{737D480A-5BF9-4832-8323-ACA27F93B7A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1B76D390-69FA-4D4B-8FC2-F86057E7790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32C3724-5261-411F-8D29-E8D2851319FE}" type="slidenum">
              <a:rPr/>
              <a:pPr lvl="0"/>
              <a:t>5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="" xmlns:a16="http://schemas.microsoft.com/office/drawing/2014/main" id="{D1153678-174F-4341-8C01-E7EAE9C43B9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="" xmlns:a16="http://schemas.microsoft.com/office/drawing/2014/main" id="{5CA38E1C-5383-4CCD-BA5F-156141E916C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72A484A7-B0C3-49FD-995A-E19358F9929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35EBEB7-E7C2-421B-8B1F-F0D3D6A5DC32}" type="slidenum">
              <a:rPr/>
              <a:pPr lvl="0"/>
              <a:t>6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="" xmlns:a16="http://schemas.microsoft.com/office/drawing/2014/main" id="{5AC77577-ED26-4B79-8110-5FCFF237689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="" xmlns:a16="http://schemas.microsoft.com/office/drawing/2014/main" id="{D2C3EA77-64D1-4C54-B569-39CC24B52D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13DBED56-A0C4-44D0-AA94-7B33992A592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F36CEC9-8C43-45C7-9066-AC5B3570011B}" type="slidenum">
              <a:rPr/>
              <a:pPr lvl="0"/>
              <a:t>7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="" xmlns:a16="http://schemas.microsoft.com/office/drawing/2014/main" id="{4D3912E2-3A87-4F7D-918C-3BE2E2C57D3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="" xmlns:a16="http://schemas.microsoft.com/office/drawing/2014/main" id="{F0257CDF-7D0C-40FC-97EF-91D46A62DBE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2605D342-8754-4CC8-96DC-2DCE8D9F3EC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6FBFD0C-448E-4BE2-A61A-B9DB29F3ACCC}" type="slidenum">
              <a:rPr/>
              <a:pPr lvl="0"/>
              <a:t>8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="" xmlns:a16="http://schemas.microsoft.com/office/drawing/2014/main" id="{3AF75691-FCF6-4546-875D-DD37345F8BE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="" xmlns:a16="http://schemas.microsoft.com/office/drawing/2014/main" id="{6FC35173-AEF1-494E-9426-A923DF4990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21986766-B6CF-4105-9741-84F629DC5F3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F26D069-4B8B-4AEF-901B-B0256E86C555}" type="slidenum">
              <a:rPr/>
              <a:pPr lvl="0"/>
              <a:t>9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="" xmlns:a16="http://schemas.microsoft.com/office/drawing/2014/main" id="{1830CB98-B20B-46EB-AC7B-C337624DF8C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="" xmlns:a16="http://schemas.microsoft.com/office/drawing/2014/main" id="{E513CBC1-6792-4AED-92CC-911D212326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A108-9520-46D6-B71A-999E4C3DD86F}" type="datetimeFigureOut">
              <a:rPr lang="fr-FR" smtClean="0"/>
              <a:pPr/>
              <a:t>09/09/2021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C174-11E8-44D4-82B6-5A3EEB74DA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26435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A108-9520-46D6-B71A-999E4C3DD86F}" type="datetimeFigureOut">
              <a:rPr lang="fr-FR" smtClean="0"/>
              <a:pPr/>
              <a:t>09/09/2021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C174-11E8-44D4-82B6-5A3EEB74DA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642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A108-9520-46D6-B71A-999E4C3DD86F}" type="datetimeFigureOut">
              <a:rPr lang="fr-FR" smtClean="0"/>
              <a:pPr/>
              <a:t>09/09/2021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C174-11E8-44D4-82B6-5A3EEB74DA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42865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A108-9520-46D6-B71A-999E4C3DD86F}" type="datetimeFigureOut">
              <a:rPr lang="fr-FR" smtClean="0"/>
              <a:pPr/>
              <a:t>09/09/2021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C174-11E8-44D4-82B6-5A3EEB74DA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32726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A108-9520-46D6-B71A-999E4C3DD86F}" type="datetimeFigureOut">
              <a:rPr lang="fr-FR" smtClean="0"/>
              <a:pPr/>
              <a:t>09/09/2021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C174-11E8-44D4-82B6-5A3EEB74DA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94318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A108-9520-46D6-B71A-999E4C3DD86F}" type="datetimeFigureOut">
              <a:rPr lang="fr-FR" smtClean="0"/>
              <a:pPr/>
              <a:t>09/09/2021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C174-11E8-44D4-82B6-5A3EEB74DA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7056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A108-9520-46D6-B71A-999E4C3DD86F}" type="datetimeFigureOut">
              <a:rPr lang="fr-FR" smtClean="0"/>
              <a:pPr/>
              <a:t>09/09/2021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C174-11E8-44D4-82B6-5A3EEB74DA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5047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A108-9520-46D6-B71A-999E4C3DD86F}" type="datetimeFigureOut">
              <a:rPr lang="fr-FR" smtClean="0"/>
              <a:pPr/>
              <a:t>09/09/2021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C174-11E8-44D4-82B6-5A3EEB74DA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25284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A108-9520-46D6-B71A-999E4C3DD86F}" type="datetimeFigureOut">
              <a:rPr lang="fr-FR" smtClean="0"/>
              <a:pPr/>
              <a:t>09/09/2021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C174-11E8-44D4-82B6-5A3EEB74DA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72999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A108-9520-46D6-B71A-999E4C3DD86F}" type="datetimeFigureOut">
              <a:rPr lang="fr-FR" smtClean="0"/>
              <a:pPr/>
              <a:t>09/09/2021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C174-11E8-44D4-82B6-5A3EEB74DA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69990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A108-9520-46D6-B71A-999E4C3DD86F}" type="datetimeFigureOut">
              <a:rPr lang="fr-FR" smtClean="0"/>
              <a:pPr/>
              <a:t>09/09/2021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C174-11E8-44D4-82B6-5A3EEB74DA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0483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FA108-9520-46D6-B71A-999E4C3DD86F}" type="datetimeFigureOut">
              <a:rPr lang="fr-FR" smtClean="0"/>
              <a:pPr/>
              <a:t>09/09/2021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AC174-11E8-44D4-82B6-5A3EEB74DA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692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college.valdoise.f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5D7A56A-E74F-4490-852E-97356F831CA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/>
              <a:t> Nouvel ENT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549B0B55-79F0-4E2F-937F-057B9A8CEEB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22678" y="1384965"/>
            <a:ext cx="10971300" cy="1053198"/>
          </a:xfrm>
        </p:spPr>
        <p:txBody>
          <a:bodyPr anchor="ctr"/>
          <a:lstStyle/>
          <a:p>
            <a:pPr lvl="0" algn="ctr"/>
            <a:r>
              <a:rPr lang="fr-FR">
                <a:hlinkClick r:id="rId3"/>
              </a:rPr>
              <a:t>https://www.moncollege.valdoise.fr/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65724478-D2C6-4801-A666-08B74FD1BC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 r="3" b="29090"/>
          <a:stretch>
            <a:fillRect/>
          </a:stretch>
        </p:blipFill>
        <p:spPr>
          <a:xfrm>
            <a:off x="1909818" y="2361534"/>
            <a:ext cx="9583724" cy="38205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rme libre : forme 4">
            <a:extLst>
              <a:ext uri="{FF2B5EF4-FFF2-40B4-BE49-F238E27FC236}">
                <a16:creationId xmlns="" xmlns:a16="http://schemas.microsoft.com/office/drawing/2014/main" id="{428C75E8-BFF9-407E-985C-31834C0FAA40}"/>
              </a:ext>
            </a:extLst>
          </p:cNvPr>
          <p:cNvSpPr/>
          <p:nvPr/>
        </p:nvSpPr>
        <p:spPr>
          <a:xfrm>
            <a:off x="10362409" y="4005553"/>
            <a:ext cx="1131568" cy="4353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76320">
            <a:solidFill>
              <a:srgbClr val="FF0000"/>
            </a:solidFill>
            <a:prstDash val="solid"/>
          </a:ln>
        </p:spPr>
        <p:txBody>
          <a:bodyPr wrap="none" lIns="154127" tIns="99703" rIns="154127" bIns="99703" anchor="ctr" anchorCtr="0" compatLnSpc="0">
            <a:noAutofit/>
          </a:bodyPr>
          <a:lstStyle/>
          <a:p>
            <a:pPr hangingPunct="0"/>
            <a:endParaRPr lang="fr-FR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" y="352696"/>
            <a:ext cx="10998926" cy="6417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6203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55" y="382270"/>
            <a:ext cx="7053942" cy="64757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718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720F627-75E6-45AA-814B-E3C90F34CED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824FC86F-47C1-404B-B3AC-D0854E7EC2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54637" y="46587"/>
            <a:ext cx="12190382" cy="6853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256C459-4B04-41BC-AAA9-F2E4868C198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EB6D143B-6505-4D2C-9902-14477DF83A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32868" y="87077"/>
            <a:ext cx="10223307" cy="574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935F5B01-4BF9-4CF8-8E72-B6BECCB895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 l="59283" t="71142"/>
          <a:stretch>
            <a:fillRect/>
          </a:stretch>
        </p:blipFill>
        <p:spPr>
          <a:xfrm>
            <a:off x="6879318" y="4727860"/>
            <a:ext cx="4962969" cy="1977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9CAF3C4-CFEE-4124-B6FE-99343383BD5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3BC18D89-854C-45C4-A2E1-9E7BD3E435B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5485B604-4EA9-440E-A342-42ECD9D5FA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6309" y="3484"/>
            <a:ext cx="12190382" cy="6853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3C8581F-C1F2-40A4-9CE5-D011DFC7177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04BECA17-F11C-4003-B79C-8B4E5E943F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6309" y="3484"/>
            <a:ext cx="12190382" cy="6853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DAAE343-71BA-43D1-9F8E-5582A6DF47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0F66FB3B-F099-4F08-B7B1-C9DE4FF20A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6309" y="3484"/>
            <a:ext cx="12190382" cy="6853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rme libre : forme 3">
            <a:extLst>
              <a:ext uri="{FF2B5EF4-FFF2-40B4-BE49-F238E27FC236}">
                <a16:creationId xmlns="" xmlns:a16="http://schemas.microsoft.com/office/drawing/2014/main" id="{5E52B786-1F4B-44C7-859C-9E4E528E24AF}"/>
              </a:ext>
            </a:extLst>
          </p:cNvPr>
          <p:cNvSpPr/>
          <p:nvPr/>
        </p:nvSpPr>
        <p:spPr>
          <a:xfrm>
            <a:off x="7924245" y="1219081"/>
            <a:ext cx="4092632" cy="104492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38160">
            <a:solidFill>
              <a:srgbClr val="FF0000"/>
            </a:solidFill>
            <a:prstDash val="solid"/>
          </a:ln>
        </p:spPr>
        <p:txBody>
          <a:bodyPr wrap="none" lIns="131487" tIns="77063" rIns="131487" bIns="77063" anchor="ctr" anchorCtr="0" compatLnSpc="0">
            <a:noAutofit/>
          </a:bodyPr>
          <a:lstStyle/>
          <a:p>
            <a:pPr hangingPunct="0"/>
            <a:endParaRPr lang="fr-FR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CB1C1C2-6D5B-41A9-8B65-ECCD84C5F12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A71CBBEC-A53A-43F4-B627-2445E8A32D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6309" y="3484"/>
            <a:ext cx="12190382" cy="6853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rme libre : forme 3">
            <a:extLst>
              <a:ext uri="{FF2B5EF4-FFF2-40B4-BE49-F238E27FC236}">
                <a16:creationId xmlns="" xmlns:a16="http://schemas.microsoft.com/office/drawing/2014/main" id="{9F13CBE0-113C-4A92-9036-931E821DD4F0}"/>
              </a:ext>
            </a:extLst>
          </p:cNvPr>
          <p:cNvSpPr/>
          <p:nvPr/>
        </p:nvSpPr>
        <p:spPr>
          <a:xfrm>
            <a:off x="6309" y="4266786"/>
            <a:ext cx="2432068" cy="4353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76320">
            <a:solidFill>
              <a:srgbClr val="FF0000"/>
            </a:solidFill>
            <a:prstDash val="solid"/>
          </a:ln>
        </p:spPr>
        <p:txBody>
          <a:bodyPr wrap="none" lIns="154562" tIns="100139" rIns="154562" bIns="100139" anchor="ctr" anchorCtr="0" compatLnSpc="0">
            <a:noAutofit/>
          </a:bodyPr>
          <a:lstStyle/>
          <a:p>
            <a:pPr hangingPunct="0"/>
            <a:endParaRPr lang="fr-FR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CB444177-5E59-4EF7-B7D8-2925343384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87727" y="286920"/>
            <a:ext cx="12190382" cy="68534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rme libre : forme 2">
            <a:extLst>
              <a:ext uri="{FF2B5EF4-FFF2-40B4-BE49-F238E27FC236}">
                <a16:creationId xmlns="" xmlns:a16="http://schemas.microsoft.com/office/drawing/2014/main" id="{A29330D6-3B00-48C5-B2B1-8679364D0EB3}"/>
              </a:ext>
            </a:extLst>
          </p:cNvPr>
          <p:cNvSpPr/>
          <p:nvPr/>
        </p:nvSpPr>
        <p:spPr>
          <a:xfrm>
            <a:off x="214" y="5137559"/>
            <a:ext cx="1741545" cy="26123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57240">
            <a:solidFill>
              <a:srgbClr val="FF0000"/>
            </a:solidFill>
            <a:prstDash val="solid"/>
          </a:ln>
        </p:spPr>
        <p:txBody>
          <a:bodyPr wrap="none" lIns="142807" tIns="88383" rIns="142807" bIns="88383" anchor="ctr" anchorCtr="0" compatLnSpc="0">
            <a:noAutofit/>
          </a:bodyPr>
          <a:lstStyle/>
          <a:p>
            <a:pPr hangingPunct="0"/>
            <a:endParaRPr lang="fr-FR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4" name="Forme libre : forme 3">
            <a:extLst>
              <a:ext uri="{FF2B5EF4-FFF2-40B4-BE49-F238E27FC236}">
                <a16:creationId xmlns="" xmlns:a16="http://schemas.microsoft.com/office/drawing/2014/main" id="{590BDA72-FC42-4426-84B6-FF1524ACEF3B}"/>
              </a:ext>
            </a:extLst>
          </p:cNvPr>
          <p:cNvSpPr/>
          <p:nvPr/>
        </p:nvSpPr>
        <p:spPr>
          <a:xfrm>
            <a:off x="2351300" y="3047704"/>
            <a:ext cx="870773" cy="26123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38160">
            <a:solidFill>
              <a:srgbClr val="FF0000"/>
            </a:solidFill>
            <a:prstDash val="solid"/>
          </a:ln>
        </p:spPr>
        <p:txBody>
          <a:bodyPr wrap="none" lIns="131487" tIns="77063" rIns="131487" bIns="77063" anchor="ctr" anchorCtr="0" compatLnSpc="0">
            <a:noAutofit/>
          </a:bodyPr>
          <a:lstStyle/>
          <a:p>
            <a:pPr hangingPunct="0"/>
            <a:endParaRPr lang="fr-FR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5" name="Forme libre : forme 4">
            <a:extLst>
              <a:ext uri="{FF2B5EF4-FFF2-40B4-BE49-F238E27FC236}">
                <a16:creationId xmlns="" xmlns:a16="http://schemas.microsoft.com/office/drawing/2014/main" id="{2002D553-15D0-4D65-B094-ED818F9C0EA5}"/>
              </a:ext>
            </a:extLst>
          </p:cNvPr>
          <p:cNvSpPr/>
          <p:nvPr/>
        </p:nvSpPr>
        <p:spPr>
          <a:xfrm>
            <a:off x="2525455" y="3308936"/>
            <a:ext cx="1306159" cy="26123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38160">
            <a:solidFill>
              <a:srgbClr val="FF0000"/>
            </a:solidFill>
            <a:prstDash val="solid"/>
          </a:ln>
        </p:spPr>
        <p:txBody>
          <a:bodyPr wrap="none" lIns="131487" tIns="77063" rIns="131487" bIns="77063" anchor="ctr" anchorCtr="0" compatLnSpc="0">
            <a:noAutofit/>
          </a:bodyPr>
          <a:lstStyle/>
          <a:p>
            <a:pPr hangingPunct="0"/>
            <a:endParaRPr lang="fr-FR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E3055285-CDE0-476E-BFB7-7718D9E870C8}"/>
              </a:ext>
            </a:extLst>
          </p:cNvPr>
          <p:cNvSpPr txBox="1"/>
          <p:nvPr/>
        </p:nvSpPr>
        <p:spPr>
          <a:xfrm>
            <a:off x="3309150" y="2960628"/>
            <a:ext cx="375055" cy="430959"/>
          </a:xfrm>
          <a:prstGeom prst="rect">
            <a:avLst/>
          </a:prstGeom>
          <a:noFill/>
          <a:ln>
            <a:noFill/>
          </a:ln>
        </p:spPr>
        <p:txBody>
          <a:bodyPr wrap="none" lIns="108847" tIns="54423" rIns="108847" bIns="54423" anchorCtr="0" compatLnSpc="0">
            <a:spAutoFit/>
          </a:bodyPr>
          <a:lstStyle/>
          <a:p>
            <a:pPr hangingPunct="0"/>
            <a:r>
              <a:rPr lang="fr-FR" sz="2177">
                <a:latin typeface="Liberation Sans" pitchFamily="18"/>
                <a:ea typeface="Noto Sans CJK SC" pitchFamily="2"/>
                <a:cs typeface="Lohit Devanagari" pitchFamily="2"/>
              </a:rPr>
              <a:t>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2199E2BB-7F89-4904-BDFE-3B6B17E9DC4D}"/>
              </a:ext>
            </a:extLst>
          </p:cNvPr>
          <p:cNvSpPr txBox="1"/>
          <p:nvPr/>
        </p:nvSpPr>
        <p:spPr>
          <a:xfrm>
            <a:off x="3831614" y="3238404"/>
            <a:ext cx="375055" cy="430959"/>
          </a:xfrm>
          <a:prstGeom prst="rect">
            <a:avLst/>
          </a:prstGeom>
          <a:noFill/>
          <a:ln>
            <a:noFill/>
          </a:ln>
        </p:spPr>
        <p:txBody>
          <a:bodyPr wrap="none" lIns="108847" tIns="54423" rIns="108847" bIns="54423" anchorCtr="0" compatLnSpc="0">
            <a:spAutoFit/>
          </a:bodyPr>
          <a:lstStyle/>
          <a:p>
            <a:pPr hangingPunct="0"/>
            <a:r>
              <a:rPr lang="fr-FR" sz="2177">
                <a:latin typeface="Liberation Sans" pitchFamily="18"/>
                <a:ea typeface="Noto Sans CJK SC" pitchFamily="2"/>
                <a:cs typeface="Lohit Devanagari" pitchFamily="2"/>
              </a:rPr>
              <a:t>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</TotalTime>
  <Words>17</Words>
  <Application>Microsoft Office PowerPoint</Application>
  <PresentationFormat>Personnalisé</PresentationFormat>
  <Paragraphs>12</Paragraphs>
  <Slides>10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 Nouvel ENT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RENTRÉE SCOLAIRE 2018-2019</dc:title>
  <dc:creator>principale</dc:creator>
  <cp:lastModifiedBy>Alexia SEIBERT</cp:lastModifiedBy>
  <cp:revision>28</cp:revision>
  <cp:lastPrinted>2018-09-10T13:23:08Z</cp:lastPrinted>
  <dcterms:created xsi:type="dcterms:W3CDTF">2018-09-10T13:06:08Z</dcterms:created>
  <dcterms:modified xsi:type="dcterms:W3CDTF">2021-09-09T15:20:58Z</dcterms:modified>
</cp:coreProperties>
</file>